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2" r:id="rId5"/>
    <p:sldId id="263" r:id="rId6"/>
    <p:sldId id="260" r:id="rId7"/>
    <p:sldId id="261" r:id="rId8"/>
    <p:sldId id="258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>
        <p:scale>
          <a:sx n="100" d="100"/>
          <a:sy n="100" d="100"/>
        </p:scale>
        <p:origin x="21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0084-06E9-41D6-8CED-5C0CC942E41B}" type="datetimeFigureOut">
              <a:rPr lang="de-DE" smtClean="0"/>
              <a:t>13.06.2023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2238-5C48-4169-A874-8D044D1CBE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998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0084-06E9-41D6-8CED-5C0CC942E41B}" type="datetimeFigureOut">
              <a:rPr lang="de-DE" smtClean="0"/>
              <a:t>13.06.2023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2238-5C48-4169-A874-8D044D1CBE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909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0084-06E9-41D6-8CED-5C0CC942E41B}" type="datetimeFigureOut">
              <a:rPr lang="de-DE" smtClean="0"/>
              <a:t>13.06.2023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2238-5C48-4169-A874-8D044D1CBE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360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0084-06E9-41D6-8CED-5C0CC942E41B}" type="datetimeFigureOut">
              <a:rPr lang="de-DE" smtClean="0"/>
              <a:t>13.06.2023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2238-5C48-4169-A874-8D044D1CBE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530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0084-06E9-41D6-8CED-5C0CC942E41B}" type="datetimeFigureOut">
              <a:rPr lang="de-DE" smtClean="0"/>
              <a:t>13.06.2023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2238-5C48-4169-A874-8D044D1CBE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00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0084-06E9-41D6-8CED-5C0CC942E41B}" type="datetimeFigureOut">
              <a:rPr lang="de-DE" smtClean="0"/>
              <a:t>13.06.2023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2238-5C48-4169-A874-8D044D1CBE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61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0084-06E9-41D6-8CED-5C0CC942E41B}" type="datetimeFigureOut">
              <a:rPr lang="de-DE" smtClean="0"/>
              <a:t>13.06.2023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2238-5C48-4169-A874-8D044D1CBE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66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0084-06E9-41D6-8CED-5C0CC942E41B}" type="datetimeFigureOut">
              <a:rPr lang="de-DE" smtClean="0"/>
              <a:t>13.06.2023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2238-5C48-4169-A874-8D044D1CBE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385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0084-06E9-41D6-8CED-5C0CC942E41B}" type="datetimeFigureOut">
              <a:rPr lang="de-DE" smtClean="0"/>
              <a:t>13.06.2023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2238-5C48-4169-A874-8D044D1CBE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826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0084-06E9-41D6-8CED-5C0CC942E41B}" type="datetimeFigureOut">
              <a:rPr lang="de-DE" smtClean="0"/>
              <a:t>13.06.2023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2238-5C48-4169-A874-8D044D1CBE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178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0084-06E9-41D6-8CED-5C0CC942E41B}" type="datetimeFigureOut">
              <a:rPr lang="de-DE" smtClean="0"/>
              <a:t>13.06.2023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2238-5C48-4169-A874-8D044D1CBE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17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8811A14-680A-4469-B3E5-5F8CEB3A521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D31C822-4047-4E21-9E7E-C457FA86861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8963" y="5842244"/>
            <a:ext cx="606137" cy="87923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D0084-06E9-41D6-8CED-5C0CC942E41B}" type="datetimeFigureOut">
              <a:rPr lang="de-DE" smtClean="0"/>
              <a:t>13.06.2023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12238-5C48-4169-A874-8D044D1CBED7}" type="slidenum">
              <a:rPr lang="de-DE" smtClean="0"/>
              <a:t>‹Nr.›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60EA658-74E8-45D9-B30C-AB83A10CE88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935" y="6258912"/>
            <a:ext cx="460129" cy="46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3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2650" y="2694421"/>
            <a:ext cx="9144000" cy="823913"/>
          </a:xfrm>
        </p:spPr>
        <p:txBody>
          <a:bodyPr>
            <a:normAutofit/>
          </a:bodyPr>
          <a:lstStyle/>
          <a:p>
            <a:r>
              <a:rPr lang="de-DE" sz="4400" dirty="0">
                <a:latin typeface="Arial Black" panose="020B0A04020102020204" pitchFamily="34" charset="0"/>
              </a:rPr>
              <a:t>Aktiv – Berufungen entfalten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829175" y="3977017"/>
            <a:ext cx="3219450" cy="403584"/>
          </a:xfrm>
        </p:spPr>
        <p:txBody>
          <a:bodyPr>
            <a:normAutofit lnSpcReduction="10000"/>
          </a:bodyPr>
          <a:lstStyle/>
          <a:p>
            <a:r>
              <a:rPr lang="de-DE" dirty="0"/>
              <a:t>Apostelgeschichte 6,1-7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094EFBE-6C40-4FA5-9ECB-962AD63A0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526" y="3892191"/>
            <a:ext cx="889254" cy="57323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D5F9442-2CFC-4B52-9DE5-8A58236890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91" y="2365809"/>
            <a:ext cx="1146459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02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de-DE" altLang="zh-CN" sz="4400" b="1" dirty="0">
                <a:latin typeface="+mn-ea"/>
                <a:ea typeface="+mn-ea"/>
              </a:rPr>
              <a:t>0</a:t>
            </a:r>
            <a:r>
              <a:rPr lang="zh-CN" altLang="de-DE" sz="4400" b="1" dirty="0">
                <a:latin typeface="+mn-ea"/>
                <a:ea typeface="+mn-ea"/>
              </a:rPr>
              <a:t>、</a:t>
            </a:r>
            <a:r>
              <a:rPr lang="de-DE" sz="4400" b="1" dirty="0">
                <a:latin typeface="Arial Black" panose="020B0A04020102020204" pitchFamily="34" charset="0"/>
              </a:rPr>
              <a:t> </a:t>
            </a:r>
            <a:r>
              <a:rPr lang="de-DE" sz="4400" dirty="0">
                <a:latin typeface="Arial Black" panose="020B0A04020102020204" pitchFamily="34" charset="0"/>
              </a:rPr>
              <a:t>Die Vorgeschichte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Vers 1</a:t>
            </a:r>
          </a:p>
        </p:txBody>
      </p:sp>
    </p:spTree>
    <p:extLst>
      <p:ext uri="{BB962C8B-B14F-4D97-AF65-F5344CB8AC3E}">
        <p14:creationId xmlns:p14="http://schemas.microsoft.com/office/powerpoint/2010/main" val="2434126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0233107-EDEC-4165-8617-EC0746925B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8" t="11031" r="10221"/>
          <a:stretch/>
        </p:blipFill>
        <p:spPr>
          <a:xfrm>
            <a:off x="6965691" y="2682026"/>
            <a:ext cx="4892935" cy="3052023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38697"/>
            <a:ext cx="7632700" cy="1209843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de-D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Ausbreitung der Gemeinde</a:t>
            </a:r>
          </a:p>
        </p:txBody>
      </p:sp>
      <p:sp>
        <p:nvSpPr>
          <p:cNvPr id="5" name="Form 4">
            <a:extLst>
              <a:ext uri="{FF2B5EF4-FFF2-40B4-BE49-F238E27FC236}">
                <a16:creationId xmlns:a16="http://schemas.microsoft.com/office/drawing/2014/main" id="{8C10FD03-AC52-40A2-8DF3-728A98155178}"/>
              </a:ext>
            </a:extLst>
          </p:cNvPr>
          <p:cNvSpPr/>
          <p:nvPr/>
        </p:nvSpPr>
        <p:spPr>
          <a:xfrm rot="4396374">
            <a:off x="819934" y="2387553"/>
            <a:ext cx="4560625" cy="3180467"/>
          </a:xfrm>
          <a:prstGeom prst="swooshArrow">
            <a:avLst>
              <a:gd name="adj1" fmla="val 16310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D1E27E9-0682-442E-8517-19DE3228B5E6}"/>
              </a:ext>
            </a:extLst>
          </p:cNvPr>
          <p:cNvSpPr/>
          <p:nvPr/>
        </p:nvSpPr>
        <p:spPr>
          <a:xfrm>
            <a:off x="2547293" y="2802841"/>
            <a:ext cx="115170" cy="11517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0DCB6A0-E3F4-433F-8CF2-A5AFD66E08EB}"/>
              </a:ext>
            </a:extLst>
          </p:cNvPr>
          <p:cNvSpPr/>
          <p:nvPr/>
        </p:nvSpPr>
        <p:spPr>
          <a:xfrm>
            <a:off x="3335892" y="3438918"/>
            <a:ext cx="115170" cy="11517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A900641-2F49-4CEE-8C0E-DFC9344E5033}"/>
              </a:ext>
            </a:extLst>
          </p:cNvPr>
          <p:cNvSpPr/>
          <p:nvPr/>
        </p:nvSpPr>
        <p:spPr>
          <a:xfrm>
            <a:off x="3926904" y="4182769"/>
            <a:ext cx="115170" cy="11517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0076B507-8921-4C9E-9B13-3448EEA893C3}"/>
              </a:ext>
            </a:extLst>
          </p:cNvPr>
          <p:cNvSpPr/>
          <p:nvPr/>
        </p:nvSpPr>
        <p:spPr>
          <a:xfrm>
            <a:off x="381588" y="1336272"/>
            <a:ext cx="6187096" cy="845284"/>
          </a:xfrm>
          <a:custGeom>
            <a:avLst/>
            <a:gdLst>
              <a:gd name="connsiteX0" fmla="*/ 0 w 6187096"/>
              <a:gd name="connsiteY0" fmla="*/ 0 h 845284"/>
              <a:gd name="connsiteX1" fmla="*/ 6187096 w 6187096"/>
              <a:gd name="connsiteY1" fmla="*/ 0 h 845284"/>
              <a:gd name="connsiteX2" fmla="*/ 6187096 w 6187096"/>
              <a:gd name="connsiteY2" fmla="*/ 845284 h 845284"/>
              <a:gd name="connsiteX3" fmla="*/ 0 w 6187096"/>
              <a:gd name="connsiteY3" fmla="*/ 845284 h 845284"/>
              <a:gd name="connsiteX4" fmla="*/ 0 w 6187096"/>
              <a:gd name="connsiteY4" fmla="*/ 0 h 84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7096" h="845284">
                <a:moveTo>
                  <a:pt x="0" y="0"/>
                </a:moveTo>
                <a:lnTo>
                  <a:pt x="6187096" y="0"/>
                </a:lnTo>
                <a:lnTo>
                  <a:pt x="6187096" y="845284"/>
                </a:lnTo>
                <a:lnTo>
                  <a:pt x="0" y="8452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b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7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Ihr werdet meine Zeugen sein (Kapitel 1,8)</a:t>
            </a:r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31BA7204-50D4-411C-A610-7665F8B4033C}"/>
              </a:ext>
            </a:extLst>
          </p:cNvPr>
          <p:cNvSpPr/>
          <p:nvPr/>
        </p:nvSpPr>
        <p:spPr>
          <a:xfrm>
            <a:off x="3703699" y="2570519"/>
            <a:ext cx="2143242" cy="579814"/>
          </a:xfrm>
          <a:custGeom>
            <a:avLst/>
            <a:gdLst>
              <a:gd name="connsiteX0" fmla="*/ 0 w 2143242"/>
              <a:gd name="connsiteY0" fmla="*/ 0 h 579814"/>
              <a:gd name="connsiteX1" fmla="*/ 2143242 w 2143242"/>
              <a:gd name="connsiteY1" fmla="*/ 0 h 579814"/>
              <a:gd name="connsiteX2" fmla="*/ 2143242 w 2143242"/>
              <a:gd name="connsiteY2" fmla="*/ 579814 h 579814"/>
              <a:gd name="connsiteX3" fmla="*/ 0 w 2143242"/>
              <a:gd name="connsiteY3" fmla="*/ 579814 h 579814"/>
              <a:gd name="connsiteX4" fmla="*/ 0 w 2143242"/>
              <a:gd name="connsiteY4" fmla="*/ 0 h 57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3242" h="579814">
                <a:moveTo>
                  <a:pt x="0" y="0"/>
                </a:moveTo>
                <a:lnTo>
                  <a:pt x="2143242" y="0"/>
                </a:lnTo>
                <a:lnTo>
                  <a:pt x="2143242" y="579814"/>
                </a:lnTo>
                <a:lnTo>
                  <a:pt x="0" y="579814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7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Jerusalem</a:t>
            </a:r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FE5CA7CE-D06E-49EB-A4EF-90B3A1CDC581}"/>
              </a:ext>
            </a:extLst>
          </p:cNvPr>
          <p:cNvSpPr/>
          <p:nvPr/>
        </p:nvSpPr>
        <p:spPr>
          <a:xfrm>
            <a:off x="1005580" y="3215872"/>
            <a:ext cx="1553874" cy="561260"/>
          </a:xfrm>
          <a:custGeom>
            <a:avLst/>
            <a:gdLst>
              <a:gd name="connsiteX0" fmla="*/ 0 w 1553874"/>
              <a:gd name="connsiteY0" fmla="*/ 0 h 561260"/>
              <a:gd name="connsiteX1" fmla="*/ 1553874 w 1553874"/>
              <a:gd name="connsiteY1" fmla="*/ 0 h 561260"/>
              <a:gd name="connsiteX2" fmla="*/ 1553874 w 1553874"/>
              <a:gd name="connsiteY2" fmla="*/ 561260 h 561260"/>
              <a:gd name="connsiteX3" fmla="*/ 0 w 1553874"/>
              <a:gd name="connsiteY3" fmla="*/ 561260 h 561260"/>
              <a:gd name="connsiteX4" fmla="*/ 0 w 1553874"/>
              <a:gd name="connsiteY4" fmla="*/ 0 h 5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3874" h="561260">
                <a:moveTo>
                  <a:pt x="0" y="0"/>
                </a:moveTo>
                <a:lnTo>
                  <a:pt x="1553874" y="0"/>
                </a:lnTo>
                <a:lnTo>
                  <a:pt x="1553874" y="561260"/>
                </a:lnTo>
                <a:lnTo>
                  <a:pt x="0" y="56126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7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Judäa</a:t>
            </a:r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5FF199DA-78FD-4BB7-8899-19E2EC8C4089}"/>
              </a:ext>
            </a:extLst>
          </p:cNvPr>
          <p:cNvSpPr/>
          <p:nvPr/>
        </p:nvSpPr>
        <p:spPr>
          <a:xfrm>
            <a:off x="4426732" y="3990572"/>
            <a:ext cx="1917740" cy="499563"/>
          </a:xfrm>
          <a:custGeom>
            <a:avLst/>
            <a:gdLst>
              <a:gd name="connsiteX0" fmla="*/ 0 w 1917740"/>
              <a:gd name="connsiteY0" fmla="*/ 0 h 499563"/>
              <a:gd name="connsiteX1" fmla="*/ 1917740 w 1917740"/>
              <a:gd name="connsiteY1" fmla="*/ 0 h 499563"/>
              <a:gd name="connsiteX2" fmla="*/ 1917740 w 1917740"/>
              <a:gd name="connsiteY2" fmla="*/ 499563 h 499563"/>
              <a:gd name="connsiteX3" fmla="*/ 0 w 1917740"/>
              <a:gd name="connsiteY3" fmla="*/ 499563 h 499563"/>
              <a:gd name="connsiteX4" fmla="*/ 0 w 1917740"/>
              <a:gd name="connsiteY4" fmla="*/ 0 h 49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7740" h="499563">
                <a:moveTo>
                  <a:pt x="0" y="0"/>
                </a:moveTo>
                <a:lnTo>
                  <a:pt x="1917740" y="0"/>
                </a:lnTo>
                <a:lnTo>
                  <a:pt x="1917740" y="499563"/>
                </a:lnTo>
                <a:lnTo>
                  <a:pt x="0" y="499563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7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Samarien</a:t>
            </a:r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8939DC8C-5ED3-4344-8B25-CE50B784528D}"/>
              </a:ext>
            </a:extLst>
          </p:cNvPr>
          <p:cNvSpPr/>
          <p:nvPr/>
        </p:nvSpPr>
        <p:spPr>
          <a:xfrm>
            <a:off x="3618298" y="5926245"/>
            <a:ext cx="2546759" cy="540830"/>
          </a:xfrm>
          <a:custGeom>
            <a:avLst/>
            <a:gdLst>
              <a:gd name="connsiteX0" fmla="*/ 0 w 2546759"/>
              <a:gd name="connsiteY0" fmla="*/ 0 h 540830"/>
              <a:gd name="connsiteX1" fmla="*/ 2546759 w 2546759"/>
              <a:gd name="connsiteY1" fmla="*/ 0 h 540830"/>
              <a:gd name="connsiteX2" fmla="*/ 2546759 w 2546759"/>
              <a:gd name="connsiteY2" fmla="*/ 540830 h 540830"/>
              <a:gd name="connsiteX3" fmla="*/ 0 w 2546759"/>
              <a:gd name="connsiteY3" fmla="*/ 540830 h 540830"/>
              <a:gd name="connsiteX4" fmla="*/ 0 w 2546759"/>
              <a:gd name="connsiteY4" fmla="*/ 0 h 54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6759" h="540830">
                <a:moveTo>
                  <a:pt x="0" y="0"/>
                </a:moveTo>
                <a:lnTo>
                  <a:pt x="2546759" y="0"/>
                </a:lnTo>
                <a:lnTo>
                  <a:pt x="2546759" y="540830"/>
                </a:lnTo>
                <a:lnTo>
                  <a:pt x="0" y="54083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t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7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aller Welt</a:t>
            </a:r>
          </a:p>
        </p:txBody>
      </p:sp>
    </p:spTree>
    <p:extLst>
      <p:ext uri="{BB962C8B-B14F-4D97-AF65-F5344CB8AC3E}">
        <p14:creationId xmlns:p14="http://schemas.microsoft.com/office/powerpoint/2010/main" val="41954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51"/>
            <a:ext cx="12192000" cy="5831749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838200" y="365125"/>
            <a:ext cx="10515600" cy="756539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600" b="1" dirty="0">
                <a:latin typeface="Arial Black" panose="020B0A04020102020204" pitchFamily="34" charset="0"/>
              </a:rPr>
              <a:t>Aktuelle Verbreitung des Christentums</a:t>
            </a:r>
          </a:p>
        </p:txBody>
      </p:sp>
    </p:spTree>
    <p:extLst>
      <p:ext uri="{BB962C8B-B14F-4D97-AF65-F5344CB8AC3E}">
        <p14:creationId xmlns:p14="http://schemas.microsoft.com/office/powerpoint/2010/main" val="2469097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de-DE" sz="4400" b="1" dirty="0">
                <a:latin typeface="+mn-ea"/>
                <a:ea typeface="+mn-ea"/>
              </a:rPr>
              <a:t>一、</a:t>
            </a:r>
            <a:r>
              <a:rPr lang="de-DE" sz="4400" b="1" dirty="0">
                <a:latin typeface="Arial Black" panose="020B0A04020102020204" pitchFamily="34" charset="0"/>
              </a:rPr>
              <a:t> </a:t>
            </a:r>
            <a:r>
              <a:rPr lang="de-DE" sz="4400" dirty="0">
                <a:latin typeface="Arial Black" panose="020B0A04020102020204" pitchFamily="34" charset="0"/>
              </a:rPr>
              <a:t>Das Problem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Vers 1</a:t>
            </a:r>
          </a:p>
        </p:txBody>
      </p:sp>
    </p:spTree>
    <p:extLst>
      <p:ext uri="{BB962C8B-B14F-4D97-AF65-F5344CB8AC3E}">
        <p14:creationId xmlns:p14="http://schemas.microsoft.com/office/powerpoint/2010/main" val="527374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de-DE" sz="4400" b="1" dirty="0">
                <a:latin typeface="+mn-ea"/>
                <a:ea typeface="+mn-ea"/>
              </a:rPr>
              <a:t>二、</a:t>
            </a:r>
            <a:r>
              <a:rPr lang="zh-CN" altLang="de-DE" sz="4400" b="1" dirty="0">
                <a:latin typeface="Arial Black" panose="020B0A04020102020204" pitchFamily="34" charset="0"/>
              </a:rPr>
              <a:t> </a:t>
            </a:r>
            <a:r>
              <a:rPr lang="de-DE" sz="4400" dirty="0">
                <a:latin typeface="Arial Black" panose="020B0A04020102020204" pitchFamily="34" charset="0"/>
              </a:rPr>
              <a:t>Die Lösung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Verse 2-6</a:t>
            </a:r>
          </a:p>
        </p:txBody>
      </p:sp>
    </p:spTree>
    <p:extLst>
      <p:ext uri="{BB962C8B-B14F-4D97-AF65-F5344CB8AC3E}">
        <p14:creationId xmlns:p14="http://schemas.microsoft.com/office/powerpoint/2010/main" val="3213073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de-DE" sz="4400" b="1" dirty="0">
                <a:latin typeface="+mn-ea"/>
                <a:ea typeface="+mn-ea"/>
              </a:rPr>
              <a:t>三、</a:t>
            </a:r>
            <a:r>
              <a:rPr lang="de-DE" sz="4400" dirty="0">
                <a:latin typeface="Arial Black" panose="020B0A04020102020204" pitchFamily="34" charset="0"/>
              </a:rPr>
              <a:t>Die Auswirkung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Vers 7</a:t>
            </a:r>
          </a:p>
        </p:txBody>
      </p:sp>
    </p:spTree>
    <p:extLst>
      <p:ext uri="{BB962C8B-B14F-4D97-AF65-F5344CB8AC3E}">
        <p14:creationId xmlns:p14="http://schemas.microsoft.com/office/powerpoint/2010/main" val="1598769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82103"/>
            <a:ext cx="4686238" cy="3786885"/>
          </a:xfrm>
        </p:spPr>
        <p:txBody>
          <a:bodyPr anchor="ctr"/>
          <a:lstStyle/>
          <a:p>
            <a:r>
              <a:rPr lang="de-DE" sz="2800" dirty="0"/>
              <a:t>Wenn die Kirche sich nicht mit Randgruppen identifiziert, wird sie selbst zur Randgruppe. </a:t>
            </a:r>
          </a:p>
          <a:p>
            <a:r>
              <a:rPr lang="de-DE" sz="2800" dirty="0"/>
              <a:t>Das ist Gottes ausgleichende Gerechtigkeit.</a:t>
            </a:r>
          </a:p>
          <a:p>
            <a:pPr algn="r"/>
            <a:r>
              <a:rPr lang="de-DE" sz="2000" dirty="0"/>
              <a:t>Timothy Keller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8665323" y="3757721"/>
            <a:ext cx="2159635" cy="2159635"/>
            <a:chOff x="0" y="0"/>
            <a:chExt cx="2160000" cy="2160000"/>
          </a:xfrm>
        </p:grpSpPr>
        <p:sp>
          <p:nvSpPr>
            <p:cNvPr id="6" name="Ellipse 5"/>
            <p:cNvSpPr/>
            <p:nvPr/>
          </p:nvSpPr>
          <p:spPr>
            <a:xfrm>
              <a:off x="485775" y="695325"/>
              <a:ext cx="295275" cy="2857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333375" y="361950"/>
              <a:ext cx="295275" cy="28575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695325" y="247650"/>
              <a:ext cx="295275" cy="2857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95250" y="647700"/>
              <a:ext cx="295275" cy="2857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866775" y="571500"/>
              <a:ext cx="295275" cy="28575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 rot="11413024">
              <a:off x="590550" y="1057275"/>
              <a:ext cx="295275" cy="28575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 rot="11413024">
              <a:off x="685800" y="1419225"/>
              <a:ext cx="295275" cy="2857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Ellipse 12"/>
            <p:cNvSpPr/>
            <p:nvPr/>
          </p:nvSpPr>
          <p:spPr>
            <a:xfrm rot="11413024">
              <a:off x="304800" y="1466850"/>
              <a:ext cx="295275" cy="2857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Ellipse 13"/>
            <p:cNvSpPr/>
            <p:nvPr/>
          </p:nvSpPr>
          <p:spPr>
            <a:xfrm rot="11413024">
              <a:off x="981075" y="952500"/>
              <a:ext cx="295275" cy="2857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Ellipse 14"/>
            <p:cNvSpPr/>
            <p:nvPr/>
          </p:nvSpPr>
          <p:spPr>
            <a:xfrm rot="11413024">
              <a:off x="190500" y="1114425"/>
              <a:ext cx="295275" cy="2857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Ellipse 15"/>
            <p:cNvSpPr/>
            <p:nvPr/>
          </p:nvSpPr>
          <p:spPr>
            <a:xfrm rot="3963439">
              <a:off x="1252538" y="623887"/>
              <a:ext cx="295275" cy="2857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Ellipse 16"/>
            <p:cNvSpPr/>
            <p:nvPr/>
          </p:nvSpPr>
          <p:spPr>
            <a:xfrm rot="3963439">
              <a:off x="1462088" y="280987"/>
              <a:ext cx="295275" cy="2857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Ellipse 17"/>
            <p:cNvSpPr/>
            <p:nvPr/>
          </p:nvSpPr>
          <p:spPr>
            <a:xfrm rot="3963439">
              <a:off x="1738313" y="595312"/>
              <a:ext cx="295275" cy="2857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" name="Ellipse 18"/>
            <p:cNvSpPr/>
            <p:nvPr/>
          </p:nvSpPr>
          <p:spPr>
            <a:xfrm rot="3963439">
              <a:off x="1062038" y="166687"/>
              <a:ext cx="295275" cy="2857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Ellipse 19"/>
            <p:cNvSpPr/>
            <p:nvPr/>
          </p:nvSpPr>
          <p:spPr>
            <a:xfrm rot="3963439">
              <a:off x="1766888" y="985837"/>
              <a:ext cx="295275" cy="28575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Ellipse 20"/>
            <p:cNvSpPr/>
            <p:nvPr/>
          </p:nvSpPr>
          <p:spPr>
            <a:xfrm>
              <a:off x="1104900" y="1724025"/>
              <a:ext cx="295275" cy="2857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" name="Ellipse 21"/>
            <p:cNvSpPr/>
            <p:nvPr/>
          </p:nvSpPr>
          <p:spPr>
            <a:xfrm>
              <a:off x="1095375" y="1314450"/>
              <a:ext cx="295275" cy="2857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Ellipse 22"/>
            <p:cNvSpPr/>
            <p:nvPr/>
          </p:nvSpPr>
          <p:spPr>
            <a:xfrm>
              <a:off x="1428750" y="1085850"/>
              <a:ext cx="295275" cy="2857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Ellipse 23"/>
            <p:cNvSpPr/>
            <p:nvPr/>
          </p:nvSpPr>
          <p:spPr>
            <a:xfrm>
              <a:off x="695325" y="1771650"/>
              <a:ext cx="295275" cy="28575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Ellipse 24"/>
            <p:cNvSpPr/>
            <p:nvPr/>
          </p:nvSpPr>
          <p:spPr>
            <a:xfrm>
              <a:off x="1504950" y="1485900"/>
              <a:ext cx="295275" cy="2857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6" name="Ellipse 25"/>
            <p:cNvSpPr/>
            <p:nvPr/>
          </p:nvSpPr>
          <p:spPr>
            <a:xfrm>
              <a:off x="0" y="0"/>
              <a:ext cx="2160000" cy="21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5816020" y="3793640"/>
            <a:ext cx="2159635" cy="2159635"/>
            <a:chOff x="0" y="0"/>
            <a:chExt cx="2160000" cy="2160000"/>
          </a:xfrm>
        </p:grpSpPr>
        <p:sp>
          <p:nvSpPr>
            <p:cNvPr id="28" name="Ellipse 27"/>
            <p:cNvSpPr/>
            <p:nvPr/>
          </p:nvSpPr>
          <p:spPr>
            <a:xfrm>
              <a:off x="981075" y="828675"/>
              <a:ext cx="1080000" cy="1080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Ellipse 28"/>
            <p:cNvSpPr/>
            <p:nvPr/>
          </p:nvSpPr>
          <p:spPr>
            <a:xfrm>
              <a:off x="685800" y="781050"/>
              <a:ext cx="295275" cy="2857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Ellipse 29"/>
            <p:cNvSpPr/>
            <p:nvPr/>
          </p:nvSpPr>
          <p:spPr>
            <a:xfrm>
              <a:off x="304800" y="323850"/>
              <a:ext cx="295275" cy="2857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Ellipse 30"/>
            <p:cNvSpPr/>
            <p:nvPr/>
          </p:nvSpPr>
          <p:spPr>
            <a:xfrm>
              <a:off x="619125" y="104775"/>
              <a:ext cx="295275" cy="2857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257175" y="685800"/>
              <a:ext cx="295275" cy="2857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3" name="Ellipse 32"/>
            <p:cNvSpPr/>
            <p:nvPr/>
          </p:nvSpPr>
          <p:spPr>
            <a:xfrm>
              <a:off x="800100" y="466725"/>
              <a:ext cx="295275" cy="2857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4" name="Ellipse 33"/>
            <p:cNvSpPr/>
            <p:nvPr/>
          </p:nvSpPr>
          <p:spPr>
            <a:xfrm rot="11413024">
              <a:off x="533400" y="1095375"/>
              <a:ext cx="295275" cy="2857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 rot="11413024">
              <a:off x="609600" y="1447800"/>
              <a:ext cx="295275" cy="2857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6" name="Ellipse 35"/>
            <p:cNvSpPr/>
            <p:nvPr/>
          </p:nvSpPr>
          <p:spPr>
            <a:xfrm rot="11413024">
              <a:off x="238125" y="1457325"/>
              <a:ext cx="295275" cy="2857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7" name="Ellipse 36"/>
            <p:cNvSpPr/>
            <p:nvPr/>
          </p:nvSpPr>
          <p:spPr>
            <a:xfrm rot="11413024">
              <a:off x="1095375" y="1000125"/>
              <a:ext cx="295275" cy="28575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8" name="Ellipse 37"/>
            <p:cNvSpPr/>
            <p:nvPr/>
          </p:nvSpPr>
          <p:spPr>
            <a:xfrm rot="11413024">
              <a:off x="123825" y="1057275"/>
              <a:ext cx="295275" cy="2857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9" name="Ellipse 38"/>
            <p:cNvSpPr/>
            <p:nvPr/>
          </p:nvSpPr>
          <p:spPr>
            <a:xfrm rot="3963439">
              <a:off x="1214438" y="547687"/>
              <a:ext cx="295275" cy="2857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0" name="Ellipse 39"/>
            <p:cNvSpPr/>
            <p:nvPr/>
          </p:nvSpPr>
          <p:spPr>
            <a:xfrm rot="3963439">
              <a:off x="1462088" y="271462"/>
              <a:ext cx="295275" cy="2857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1" name="Ellipse 40"/>
            <p:cNvSpPr/>
            <p:nvPr/>
          </p:nvSpPr>
          <p:spPr>
            <a:xfrm rot="3963439">
              <a:off x="1728788" y="576262"/>
              <a:ext cx="295275" cy="2857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2" name="Ellipse 41"/>
            <p:cNvSpPr/>
            <p:nvPr/>
          </p:nvSpPr>
          <p:spPr>
            <a:xfrm rot="3963439">
              <a:off x="1033463" y="128587"/>
              <a:ext cx="295275" cy="2857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3" name="Ellipse 42"/>
            <p:cNvSpPr/>
            <p:nvPr/>
          </p:nvSpPr>
          <p:spPr>
            <a:xfrm rot="3963439">
              <a:off x="1671638" y="1243012"/>
              <a:ext cx="295275" cy="28575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4" name="Ellipse 43"/>
            <p:cNvSpPr/>
            <p:nvPr/>
          </p:nvSpPr>
          <p:spPr>
            <a:xfrm>
              <a:off x="962025" y="1838325"/>
              <a:ext cx="295275" cy="2857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5" name="Ellipse 44"/>
            <p:cNvSpPr/>
            <p:nvPr/>
          </p:nvSpPr>
          <p:spPr>
            <a:xfrm>
              <a:off x="1095375" y="1381125"/>
              <a:ext cx="295275" cy="28575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6" name="Ellipse 45"/>
            <p:cNvSpPr/>
            <p:nvPr/>
          </p:nvSpPr>
          <p:spPr>
            <a:xfrm>
              <a:off x="1466850" y="923925"/>
              <a:ext cx="295275" cy="28575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7" name="Ellipse 46"/>
            <p:cNvSpPr/>
            <p:nvPr/>
          </p:nvSpPr>
          <p:spPr>
            <a:xfrm>
              <a:off x="619125" y="1771650"/>
              <a:ext cx="295275" cy="2857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8" name="Ellipse 47"/>
            <p:cNvSpPr/>
            <p:nvPr/>
          </p:nvSpPr>
          <p:spPr>
            <a:xfrm>
              <a:off x="1466850" y="1552575"/>
              <a:ext cx="295275" cy="28575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9" name="Ellipse 48"/>
            <p:cNvSpPr/>
            <p:nvPr/>
          </p:nvSpPr>
          <p:spPr>
            <a:xfrm>
              <a:off x="0" y="0"/>
              <a:ext cx="2160000" cy="21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50" name="Gruppieren 49"/>
          <p:cNvGrpSpPr/>
          <p:nvPr/>
        </p:nvGrpSpPr>
        <p:grpSpPr>
          <a:xfrm>
            <a:off x="5857399" y="1101257"/>
            <a:ext cx="2294891" cy="2513965"/>
            <a:chOff x="-2" y="1"/>
            <a:chExt cx="2295479" cy="2514553"/>
          </a:xfrm>
        </p:grpSpPr>
        <p:grpSp>
          <p:nvGrpSpPr>
            <p:cNvPr id="51" name="Gruppieren 50"/>
            <p:cNvGrpSpPr/>
            <p:nvPr/>
          </p:nvGrpSpPr>
          <p:grpSpPr>
            <a:xfrm>
              <a:off x="-2" y="1"/>
              <a:ext cx="2160002" cy="2160001"/>
              <a:chOff x="0" y="0"/>
              <a:chExt cx="2160000" cy="2160000"/>
            </a:xfrm>
          </p:grpSpPr>
          <p:sp>
            <p:nvSpPr>
              <p:cNvPr id="58" name="Ellipse 57"/>
              <p:cNvSpPr/>
              <p:nvPr/>
            </p:nvSpPr>
            <p:spPr>
              <a:xfrm>
                <a:off x="485775" y="695325"/>
                <a:ext cx="295275" cy="28575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59" name="Ellipse 58"/>
              <p:cNvSpPr/>
              <p:nvPr/>
            </p:nvSpPr>
            <p:spPr>
              <a:xfrm>
                <a:off x="333375" y="361950"/>
                <a:ext cx="295275" cy="28575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60" name="Ellipse 59"/>
              <p:cNvSpPr/>
              <p:nvPr/>
            </p:nvSpPr>
            <p:spPr>
              <a:xfrm>
                <a:off x="695325" y="247650"/>
                <a:ext cx="295275" cy="28575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61" name="Ellipse 60"/>
              <p:cNvSpPr/>
              <p:nvPr/>
            </p:nvSpPr>
            <p:spPr>
              <a:xfrm>
                <a:off x="95250" y="647700"/>
                <a:ext cx="295275" cy="28575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62" name="Ellipse 61"/>
              <p:cNvSpPr/>
              <p:nvPr/>
            </p:nvSpPr>
            <p:spPr>
              <a:xfrm>
                <a:off x="866775" y="571500"/>
                <a:ext cx="295275" cy="28575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63" name="Ellipse 62"/>
              <p:cNvSpPr/>
              <p:nvPr/>
            </p:nvSpPr>
            <p:spPr>
              <a:xfrm rot="11413024">
                <a:off x="590550" y="1057275"/>
                <a:ext cx="295275" cy="28575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64" name="Ellipse 63"/>
              <p:cNvSpPr/>
              <p:nvPr/>
            </p:nvSpPr>
            <p:spPr>
              <a:xfrm rot="11413024">
                <a:off x="685800" y="1419225"/>
                <a:ext cx="295275" cy="28575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65" name="Ellipse 64"/>
              <p:cNvSpPr/>
              <p:nvPr/>
            </p:nvSpPr>
            <p:spPr>
              <a:xfrm rot="11413024">
                <a:off x="304800" y="1466850"/>
                <a:ext cx="295275" cy="28575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66" name="Ellipse 65"/>
              <p:cNvSpPr/>
              <p:nvPr/>
            </p:nvSpPr>
            <p:spPr>
              <a:xfrm rot="11413024">
                <a:off x="981075" y="952500"/>
                <a:ext cx="295275" cy="28575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67" name="Ellipse 66"/>
              <p:cNvSpPr/>
              <p:nvPr/>
            </p:nvSpPr>
            <p:spPr>
              <a:xfrm rot="11413024">
                <a:off x="190500" y="1114425"/>
                <a:ext cx="295275" cy="28575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68" name="Ellipse 67"/>
              <p:cNvSpPr/>
              <p:nvPr/>
            </p:nvSpPr>
            <p:spPr>
              <a:xfrm rot="3963439">
                <a:off x="1252538" y="623887"/>
                <a:ext cx="295275" cy="28575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69" name="Ellipse 68"/>
              <p:cNvSpPr/>
              <p:nvPr/>
            </p:nvSpPr>
            <p:spPr>
              <a:xfrm rot="3963439">
                <a:off x="1462088" y="280987"/>
                <a:ext cx="295275" cy="28575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70" name="Ellipse 69"/>
              <p:cNvSpPr/>
              <p:nvPr/>
            </p:nvSpPr>
            <p:spPr>
              <a:xfrm rot="3963439">
                <a:off x="1738313" y="595312"/>
                <a:ext cx="295275" cy="28575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71" name="Ellipse 70"/>
              <p:cNvSpPr/>
              <p:nvPr/>
            </p:nvSpPr>
            <p:spPr>
              <a:xfrm rot="3963439">
                <a:off x="1062038" y="166687"/>
                <a:ext cx="295275" cy="28575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72" name="Ellipse 71"/>
              <p:cNvSpPr/>
              <p:nvPr/>
            </p:nvSpPr>
            <p:spPr>
              <a:xfrm rot="3963439">
                <a:off x="1766888" y="985837"/>
                <a:ext cx="295275" cy="28575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73" name="Ellipse 72"/>
              <p:cNvSpPr/>
              <p:nvPr/>
            </p:nvSpPr>
            <p:spPr>
              <a:xfrm>
                <a:off x="1104900" y="1724025"/>
                <a:ext cx="295275" cy="28575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74" name="Ellipse 73"/>
              <p:cNvSpPr/>
              <p:nvPr/>
            </p:nvSpPr>
            <p:spPr>
              <a:xfrm>
                <a:off x="1095375" y="1314450"/>
                <a:ext cx="295275" cy="28575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75" name="Ellipse 74"/>
              <p:cNvSpPr/>
              <p:nvPr/>
            </p:nvSpPr>
            <p:spPr>
              <a:xfrm>
                <a:off x="1428750" y="1085850"/>
                <a:ext cx="295275" cy="28575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76" name="Ellipse 75"/>
              <p:cNvSpPr/>
              <p:nvPr/>
            </p:nvSpPr>
            <p:spPr>
              <a:xfrm>
                <a:off x="695325" y="1771650"/>
                <a:ext cx="295275" cy="28575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77" name="Ellipse 76"/>
              <p:cNvSpPr/>
              <p:nvPr/>
            </p:nvSpPr>
            <p:spPr>
              <a:xfrm>
                <a:off x="1504950" y="1485900"/>
                <a:ext cx="295275" cy="28575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78" name="Ellipse 77"/>
              <p:cNvSpPr/>
              <p:nvPr/>
            </p:nvSpPr>
            <p:spPr>
              <a:xfrm>
                <a:off x="0" y="0"/>
                <a:ext cx="2160000" cy="2160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</p:grpSp>
        <p:sp>
          <p:nvSpPr>
            <p:cNvPr id="52" name="Ellipse 51"/>
            <p:cNvSpPr/>
            <p:nvPr/>
          </p:nvSpPr>
          <p:spPr>
            <a:xfrm>
              <a:off x="76199" y="1943101"/>
              <a:ext cx="295226" cy="28570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3" name="Ellipse 52"/>
            <p:cNvSpPr/>
            <p:nvPr/>
          </p:nvSpPr>
          <p:spPr>
            <a:xfrm>
              <a:off x="942974" y="2228852"/>
              <a:ext cx="295226" cy="28570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4" name="Ellipse 53"/>
            <p:cNvSpPr/>
            <p:nvPr/>
          </p:nvSpPr>
          <p:spPr>
            <a:xfrm rot="3963439">
              <a:off x="461962" y="2176465"/>
              <a:ext cx="295225" cy="28570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5" name="Ellipse 54"/>
            <p:cNvSpPr/>
            <p:nvPr/>
          </p:nvSpPr>
          <p:spPr>
            <a:xfrm rot="3963439">
              <a:off x="2005013" y="1719265"/>
              <a:ext cx="295225" cy="28570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6" name="Ellipse 55"/>
            <p:cNvSpPr/>
            <p:nvPr/>
          </p:nvSpPr>
          <p:spPr>
            <a:xfrm>
              <a:off x="1724025" y="2009776"/>
              <a:ext cx="295225" cy="28570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7" name="Ellipse 56"/>
            <p:cNvSpPr/>
            <p:nvPr/>
          </p:nvSpPr>
          <p:spPr>
            <a:xfrm rot="3963439">
              <a:off x="1338262" y="2176463"/>
              <a:ext cx="295225" cy="28570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79" name="Gruppieren 78"/>
          <p:cNvGrpSpPr/>
          <p:nvPr/>
        </p:nvGrpSpPr>
        <p:grpSpPr>
          <a:xfrm>
            <a:off x="8502499" y="1101257"/>
            <a:ext cx="3155950" cy="2336800"/>
            <a:chOff x="0" y="0"/>
            <a:chExt cx="3155950" cy="2336800"/>
          </a:xfrm>
        </p:grpSpPr>
        <p:grpSp>
          <p:nvGrpSpPr>
            <p:cNvPr id="80" name="Gruppieren 79"/>
            <p:cNvGrpSpPr/>
            <p:nvPr/>
          </p:nvGrpSpPr>
          <p:grpSpPr>
            <a:xfrm>
              <a:off x="0" y="0"/>
              <a:ext cx="3155950" cy="2336800"/>
              <a:chOff x="0" y="0"/>
              <a:chExt cx="3155950" cy="2336800"/>
            </a:xfrm>
          </p:grpSpPr>
          <p:grpSp>
            <p:nvGrpSpPr>
              <p:cNvPr id="86" name="Gruppieren 85"/>
              <p:cNvGrpSpPr/>
              <p:nvPr/>
            </p:nvGrpSpPr>
            <p:grpSpPr>
              <a:xfrm>
                <a:off x="0" y="0"/>
                <a:ext cx="2160000" cy="2160000"/>
                <a:chOff x="0" y="0"/>
                <a:chExt cx="2160000" cy="2160000"/>
              </a:xfrm>
            </p:grpSpPr>
            <p:sp>
              <p:nvSpPr>
                <p:cNvPr id="88" name="Ellipse 87"/>
                <p:cNvSpPr/>
                <p:nvPr/>
              </p:nvSpPr>
              <p:spPr>
                <a:xfrm>
                  <a:off x="485775" y="695325"/>
                  <a:ext cx="295275" cy="28575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89" name="Ellipse 88"/>
                <p:cNvSpPr/>
                <p:nvPr/>
              </p:nvSpPr>
              <p:spPr>
                <a:xfrm>
                  <a:off x="333375" y="361950"/>
                  <a:ext cx="295275" cy="28575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90" name="Ellipse 89"/>
                <p:cNvSpPr/>
                <p:nvPr/>
              </p:nvSpPr>
              <p:spPr>
                <a:xfrm>
                  <a:off x="695325" y="247650"/>
                  <a:ext cx="295275" cy="28575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91" name="Ellipse 90"/>
                <p:cNvSpPr/>
                <p:nvPr/>
              </p:nvSpPr>
              <p:spPr>
                <a:xfrm>
                  <a:off x="95250" y="647700"/>
                  <a:ext cx="295275" cy="28575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92" name="Ellipse 91"/>
                <p:cNvSpPr/>
                <p:nvPr/>
              </p:nvSpPr>
              <p:spPr>
                <a:xfrm>
                  <a:off x="866775" y="571500"/>
                  <a:ext cx="295275" cy="28575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93" name="Ellipse 92"/>
                <p:cNvSpPr/>
                <p:nvPr/>
              </p:nvSpPr>
              <p:spPr>
                <a:xfrm rot="11413024">
                  <a:off x="590550" y="1057275"/>
                  <a:ext cx="295275" cy="28575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94" name="Ellipse 93"/>
                <p:cNvSpPr/>
                <p:nvPr/>
              </p:nvSpPr>
              <p:spPr>
                <a:xfrm rot="11413024">
                  <a:off x="685800" y="1419225"/>
                  <a:ext cx="295275" cy="28575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95" name="Ellipse 94"/>
                <p:cNvSpPr/>
                <p:nvPr/>
              </p:nvSpPr>
              <p:spPr>
                <a:xfrm rot="11413024">
                  <a:off x="304800" y="1466850"/>
                  <a:ext cx="295275" cy="28575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96" name="Ellipse 95"/>
                <p:cNvSpPr/>
                <p:nvPr/>
              </p:nvSpPr>
              <p:spPr>
                <a:xfrm rot="11413024">
                  <a:off x="981075" y="952500"/>
                  <a:ext cx="295275" cy="28575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97" name="Ellipse 96"/>
                <p:cNvSpPr/>
                <p:nvPr/>
              </p:nvSpPr>
              <p:spPr>
                <a:xfrm rot="11413024">
                  <a:off x="190500" y="1114425"/>
                  <a:ext cx="295275" cy="28575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98" name="Ellipse 97"/>
                <p:cNvSpPr/>
                <p:nvPr/>
              </p:nvSpPr>
              <p:spPr>
                <a:xfrm rot="3963439">
                  <a:off x="1252538" y="623887"/>
                  <a:ext cx="295275" cy="28575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99" name="Ellipse 98"/>
                <p:cNvSpPr/>
                <p:nvPr/>
              </p:nvSpPr>
              <p:spPr>
                <a:xfrm rot="3963439">
                  <a:off x="1462088" y="280987"/>
                  <a:ext cx="295275" cy="28575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0" name="Ellipse 99"/>
                <p:cNvSpPr/>
                <p:nvPr/>
              </p:nvSpPr>
              <p:spPr>
                <a:xfrm rot="3963439">
                  <a:off x="1738313" y="595312"/>
                  <a:ext cx="295275" cy="28575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1" name="Ellipse 100"/>
                <p:cNvSpPr/>
                <p:nvPr/>
              </p:nvSpPr>
              <p:spPr>
                <a:xfrm rot="3963439">
                  <a:off x="1062038" y="166687"/>
                  <a:ext cx="295275" cy="28575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2" name="Ellipse 101"/>
                <p:cNvSpPr/>
                <p:nvPr/>
              </p:nvSpPr>
              <p:spPr>
                <a:xfrm rot="3963439">
                  <a:off x="1766888" y="985837"/>
                  <a:ext cx="295275" cy="28575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3" name="Ellipse 102"/>
                <p:cNvSpPr/>
                <p:nvPr/>
              </p:nvSpPr>
              <p:spPr>
                <a:xfrm>
                  <a:off x="1104900" y="1724025"/>
                  <a:ext cx="295275" cy="28575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4" name="Ellipse 103"/>
                <p:cNvSpPr/>
                <p:nvPr/>
              </p:nvSpPr>
              <p:spPr>
                <a:xfrm>
                  <a:off x="1095375" y="1314450"/>
                  <a:ext cx="295275" cy="28575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5" name="Ellipse 104"/>
                <p:cNvSpPr/>
                <p:nvPr/>
              </p:nvSpPr>
              <p:spPr>
                <a:xfrm>
                  <a:off x="1428750" y="1085850"/>
                  <a:ext cx="295275" cy="28575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6" name="Ellipse 105"/>
                <p:cNvSpPr/>
                <p:nvPr/>
              </p:nvSpPr>
              <p:spPr>
                <a:xfrm>
                  <a:off x="695325" y="1771650"/>
                  <a:ext cx="295275" cy="28575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7" name="Ellipse 106"/>
                <p:cNvSpPr/>
                <p:nvPr/>
              </p:nvSpPr>
              <p:spPr>
                <a:xfrm>
                  <a:off x="1504950" y="1485900"/>
                  <a:ext cx="295275" cy="28575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8" name="Ellipse 107"/>
                <p:cNvSpPr/>
                <p:nvPr/>
              </p:nvSpPr>
              <p:spPr>
                <a:xfrm>
                  <a:off x="0" y="0"/>
                  <a:ext cx="2160000" cy="21600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87" name="Ellipse 86"/>
              <p:cNvSpPr/>
              <p:nvPr/>
            </p:nvSpPr>
            <p:spPr>
              <a:xfrm>
                <a:off x="2076450" y="1257300"/>
                <a:ext cx="1079500" cy="10795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</p:grpSp>
        <p:sp>
          <p:nvSpPr>
            <p:cNvPr id="81" name="Ellipse 80"/>
            <p:cNvSpPr/>
            <p:nvPr/>
          </p:nvSpPr>
          <p:spPr>
            <a:xfrm rot="11413024">
              <a:off x="2190750" y="1428750"/>
              <a:ext cx="294640" cy="28511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2" name="Ellipse 81"/>
            <p:cNvSpPr/>
            <p:nvPr/>
          </p:nvSpPr>
          <p:spPr>
            <a:xfrm rot="3963439">
              <a:off x="2767012" y="1671638"/>
              <a:ext cx="294640" cy="28511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3" name="Ellipse 82"/>
            <p:cNvSpPr/>
            <p:nvPr/>
          </p:nvSpPr>
          <p:spPr>
            <a:xfrm>
              <a:off x="2190750" y="1809750"/>
              <a:ext cx="294640" cy="28511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4" name="Ellipse 83"/>
            <p:cNvSpPr/>
            <p:nvPr/>
          </p:nvSpPr>
          <p:spPr>
            <a:xfrm>
              <a:off x="2562225" y="1352550"/>
              <a:ext cx="294640" cy="28511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5" name="Ellipse 84"/>
            <p:cNvSpPr/>
            <p:nvPr/>
          </p:nvSpPr>
          <p:spPr>
            <a:xfrm>
              <a:off x="2562225" y="1981200"/>
              <a:ext cx="295225" cy="28570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2" name="Rectangle 10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9" name="Rectangle 106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10" name="Titel 1"/>
          <p:cNvSpPr>
            <a:spLocks noGrp="1"/>
          </p:cNvSpPr>
          <p:nvPr>
            <p:ph type="title"/>
          </p:nvPr>
        </p:nvSpPr>
        <p:spPr>
          <a:xfrm>
            <a:off x="839787" y="1316027"/>
            <a:ext cx="4507313" cy="660750"/>
          </a:xfrm>
        </p:spPr>
        <p:txBody>
          <a:bodyPr>
            <a:normAutofit/>
          </a:bodyPr>
          <a:lstStyle/>
          <a:p>
            <a:pPr algn="l"/>
            <a:r>
              <a:rPr lang="de-DE" sz="4000" b="1" dirty="0"/>
              <a:t>Wie soll Kirche sein?</a:t>
            </a:r>
          </a:p>
        </p:txBody>
      </p:sp>
    </p:spTree>
    <p:extLst>
      <p:ext uri="{BB962C8B-B14F-4D97-AF65-F5344CB8AC3E}">
        <p14:creationId xmlns:p14="http://schemas.microsoft.com/office/powerpoint/2010/main" val="1020830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Breitbild</PresentationFormat>
  <Paragraphs>21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等线</vt:lpstr>
      <vt:lpstr>等线 Light</vt:lpstr>
      <vt:lpstr>Arial</vt:lpstr>
      <vt:lpstr>Arial Black</vt:lpstr>
      <vt:lpstr>Calibri</vt:lpstr>
      <vt:lpstr>Calibri Light</vt:lpstr>
      <vt:lpstr>Office</vt:lpstr>
      <vt:lpstr>Aktiv – Berufungen entfalten</vt:lpstr>
      <vt:lpstr>0、 Die Vorgeschichte</vt:lpstr>
      <vt:lpstr>Ausbreitung der Gemeinde</vt:lpstr>
      <vt:lpstr>PowerPoint-Präsentation</vt:lpstr>
      <vt:lpstr>一、 Das Problem</vt:lpstr>
      <vt:lpstr>二、 Die Lösung</vt:lpstr>
      <vt:lpstr>三、Die Auswirkung</vt:lpstr>
      <vt:lpstr>Wie soll Kirche sein?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Fred Eick</dc:creator>
  <cp:lastModifiedBy>Denzel Thys</cp:lastModifiedBy>
  <cp:revision>17</cp:revision>
  <dcterms:created xsi:type="dcterms:W3CDTF">2023-04-26T09:53:03Z</dcterms:created>
  <dcterms:modified xsi:type="dcterms:W3CDTF">2023-06-13T08:34:10Z</dcterms:modified>
</cp:coreProperties>
</file>